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9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9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250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879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35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93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2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13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80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31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63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10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83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BAB6E-8F51-4CB7-9FB3-A40CC2ADB2C2}" type="datetimeFigureOut">
              <a:rPr lang="pt-BR" smtClean="0"/>
              <a:t>16/03/2022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17A39-5EEC-4E87-9B10-5BCDC42778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83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339" t="13661" r="27979" b="6161"/>
          <a:stretch/>
        </p:blipFill>
        <p:spPr>
          <a:xfrm>
            <a:off x="1162594" y="613954"/>
            <a:ext cx="9196252" cy="586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0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:\Users\Castro Alves\Downloads\ENSEMAR_2014 (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0" y="546353"/>
            <a:ext cx="40671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5533623" y="2346196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3000" dirty="0" smtClean="0"/>
              <a:t>Nos primeiros anos de existência da ENSEM, as </a:t>
            </a:r>
            <a:r>
              <a:rPr lang="pt-BR" sz="3000" dirty="0" err="1" smtClean="0"/>
              <a:t>irmas</a:t>
            </a:r>
            <a:r>
              <a:rPr lang="pt-BR" sz="3000" dirty="0" smtClean="0"/>
              <a:t> tendo bem presente a importância da educação integral, além de conteúdos curriculares, ofereciam aos </a:t>
            </a:r>
            <a:r>
              <a:rPr lang="pt-BR" sz="3000" dirty="0" err="1" smtClean="0"/>
              <a:t>alunoos</a:t>
            </a:r>
            <a:r>
              <a:rPr lang="pt-BR" sz="3000" dirty="0" smtClean="0"/>
              <a:t> aulas especiais de piano, trabalhos manuais, datilografia, pintura, corte e costura. O internato foi uma chance para muitas meninas internas.</a:t>
            </a:r>
            <a:endParaRPr lang="pt-BR" sz="3000" dirty="0"/>
          </a:p>
        </p:txBody>
      </p:sp>
      <p:pic>
        <p:nvPicPr>
          <p:cNvPr id="3074" name="Picture 2" descr="Aula de Piano Coletiva Orçar Chora Menino - Aula de Piano Iniciante - Juba  Escola de Musica Aulas de Instrumentos Music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617909"/>
            <a:ext cx="3476624" cy="22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rcado do Rio Vermelho promove oficina gratuita de corte e costura para  crianças - AT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087" y="3553806"/>
            <a:ext cx="3007980" cy="300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47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:\Users\Castro Alves\Downloads\ENSEMAR_2014 (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0" y="546353"/>
            <a:ext cx="40671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6297769" y="2346196"/>
            <a:ext cx="53318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dirty="0" smtClean="0"/>
              <a:t>A ENSEM continua até hoje, modificando a realidade, enfrentando muitos desafios com muito amor e sabedoria.</a:t>
            </a:r>
            <a:endParaRPr lang="pt-BR" sz="3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8" t="22183" r="46054" b="20951"/>
          <a:stretch/>
        </p:blipFill>
        <p:spPr bwMode="auto">
          <a:xfrm>
            <a:off x="444370" y="1622738"/>
            <a:ext cx="5183698" cy="415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73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:\Users\Castro Alves\Downloads\ENSEMAR_2014 (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0" y="546353"/>
            <a:ext cx="40671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6297769" y="2346196"/>
            <a:ext cx="53318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dirty="0" smtClean="0"/>
              <a:t>Parabéns ENSEM!</a:t>
            </a:r>
          </a:p>
          <a:p>
            <a:pPr algn="ctr"/>
            <a:endParaRPr lang="pt-BR" sz="3000" dirty="0"/>
          </a:p>
          <a:p>
            <a:pPr algn="ctr"/>
            <a:r>
              <a:rPr lang="pt-BR" sz="3000" dirty="0" smtClean="0"/>
              <a:t>86 anos fazendo história!</a:t>
            </a:r>
            <a:endParaRPr lang="pt-BR" sz="3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6" t="23415" r="46351" b="18662"/>
          <a:stretch/>
        </p:blipFill>
        <p:spPr bwMode="auto">
          <a:xfrm>
            <a:off x="598917" y="1704949"/>
            <a:ext cx="5409126" cy="423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24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:\Users\Castro Alves\Downloads\ENSEMAR_2014 (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0" y="546353"/>
            <a:ext cx="40671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1" t="22007" r="46153" b="19190"/>
          <a:stretch/>
        </p:blipFill>
        <p:spPr bwMode="auto">
          <a:xfrm>
            <a:off x="2215164" y="1609858"/>
            <a:ext cx="7701567" cy="430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68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" t="9860" r="31009" b="9155"/>
          <a:stretch/>
        </p:blipFill>
        <p:spPr bwMode="auto">
          <a:xfrm>
            <a:off x="1983346" y="540912"/>
            <a:ext cx="8293995" cy="5924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65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Castro Alves\Downloads\ENSEMAR_2014 (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977" y="376535"/>
            <a:ext cx="40671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utoShape 6" descr="São Lourenço do Sul - RS - Contrachequ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São Lourenço do Sul - RS - Contracheq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973" y="2365605"/>
            <a:ext cx="476250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1" t="40660" r="54276" b="25481"/>
          <a:stretch/>
        </p:blipFill>
        <p:spPr bwMode="auto">
          <a:xfrm>
            <a:off x="256666" y="2502967"/>
            <a:ext cx="5884621" cy="311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59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cartoon padre | Resumo revolução industrial,  Revolução industrial, Cavaleiros do zodiac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52" y="1737385"/>
            <a:ext cx="33030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579118" y="2580643"/>
            <a:ext cx="71149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b="0" i="0" dirty="0" smtClean="0">
                <a:effectLst/>
                <a:latin typeface="GilroyLight"/>
              </a:rPr>
              <a:t>A Escola Nossa Senhora Estrela do Mar, há 84 anos, está a serviço da Educação, em São Lourenço do Sul. Foi criada, graças ao pedido insistente do Padre José </a:t>
            </a:r>
            <a:r>
              <a:rPr lang="pt-BR" sz="3000" b="0" i="0" dirty="0" err="1" smtClean="0">
                <a:effectLst/>
                <a:latin typeface="GilroyLight"/>
              </a:rPr>
              <a:t>Herbst</a:t>
            </a:r>
            <a:r>
              <a:rPr lang="pt-BR" sz="3000" b="0" i="0" dirty="0" smtClean="0">
                <a:effectLst/>
                <a:latin typeface="GilroyLight"/>
              </a:rPr>
              <a:t> à Madre Maria Valeriana.</a:t>
            </a:r>
            <a:endParaRPr lang="pt-BR" sz="3000" dirty="0"/>
          </a:p>
        </p:txBody>
      </p:sp>
      <p:pic>
        <p:nvPicPr>
          <p:cNvPr id="6" name="Imagem 5" descr="C:\Users\Castro Alves\Downloads\ENSEMAR_2014 (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0" y="546353"/>
            <a:ext cx="4067175" cy="904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93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sonagem de desenho animado do padre católico e freira. | Vetor Premi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919" y="145986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05692" y="2601575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3000" b="0" i="0" dirty="0" smtClean="0">
                <a:effectLst/>
                <a:latin typeface="GilroyLight"/>
              </a:rPr>
              <a:t>O sacerdote e muitos paroquianos queriam a presença de uma escola católica, dirigida por Irmãs, voltada à educação, à catequese e com internato para meninas. </a:t>
            </a:r>
            <a:endParaRPr lang="pt-BR" sz="3000" dirty="0"/>
          </a:p>
        </p:txBody>
      </p:sp>
      <p:pic>
        <p:nvPicPr>
          <p:cNvPr id="6" name="Imagem 5" descr="C:\Users\Castro Alves\Downloads\ENSEMAR_2014 (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0" y="546353"/>
            <a:ext cx="4067175" cy="904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548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02571" y="1875434"/>
            <a:ext cx="463449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dirty="0"/>
              <a:t>No dia 03 de março de 1936, as três pioneiras, movidas pela alegria de uma nova fundação, chegam em S. Lourenço: </a:t>
            </a:r>
            <a:endParaRPr lang="pt-BR" sz="3000" dirty="0" smtClean="0"/>
          </a:p>
          <a:p>
            <a:pPr algn="just"/>
            <a:r>
              <a:rPr lang="pt-BR" sz="3000" b="1" i="1" dirty="0" smtClean="0"/>
              <a:t>Irmã </a:t>
            </a:r>
            <a:r>
              <a:rPr lang="pt-BR" sz="3000" b="1" i="1" dirty="0"/>
              <a:t>Maria </a:t>
            </a:r>
            <a:r>
              <a:rPr lang="pt-BR" sz="3000" b="1" i="1" dirty="0" err="1"/>
              <a:t>Guda</a:t>
            </a:r>
            <a:r>
              <a:rPr lang="pt-BR" sz="3000" b="1" i="1" dirty="0"/>
              <a:t> (diretora), Irmã Maria </a:t>
            </a:r>
            <a:r>
              <a:rPr lang="pt-BR" sz="3000" b="1" i="1" dirty="0" err="1"/>
              <a:t>Bilhildis</a:t>
            </a:r>
            <a:r>
              <a:rPr lang="pt-BR" sz="3000" b="1" i="1" dirty="0"/>
              <a:t> e </a:t>
            </a:r>
            <a:endParaRPr lang="pt-BR" sz="3000" b="1" i="1" dirty="0" smtClean="0"/>
          </a:p>
          <a:p>
            <a:pPr algn="just"/>
            <a:r>
              <a:rPr lang="pt-BR" sz="3000" b="1" i="1" dirty="0" smtClean="0"/>
              <a:t>Irmã </a:t>
            </a:r>
            <a:r>
              <a:rPr lang="pt-BR" sz="3000" b="1" i="1" dirty="0"/>
              <a:t>Maria</a:t>
            </a:r>
            <a:r>
              <a:rPr lang="pt-BR" sz="3000" dirty="0"/>
              <a:t> Olga a incerteza e a insegurança de todo começo. </a:t>
            </a:r>
          </a:p>
        </p:txBody>
      </p:sp>
      <p:pic>
        <p:nvPicPr>
          <p:cNvPr id="6" name="Imagem 5" descr="C:\Users\Castro Alves\Downloads\ENSEMAR_2014 (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0" y="546353"/>
            <a:ext cx="40671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Vetores de Cartoon Padre E Freira Conjunto De Ícones e mais imagens de  Adulto - iSt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68"/>
          <a:stretch/>
        </p:blipFill>
        <p:spPr bwMode="auto">
          <a:xfrm>
            <a:off x="5622321" y="2254772"/>
            <a:ext cx="5964561" cy="32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99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85006" y="1687354"/>
            <a:ext cx="463449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000" dirty="0" smtClean="0"/>
              <a:t>Todo inicio, todo começo é sempre uma incerteza, uma insegurança.</a:t>
            </a:r>
          </a:p>
          <a:p>
            <a:pPr algn="just"/>
            <a:r>
              <a:rPr lang="pt-BR" sz="3000" dirty="0" smtClean="0"/>
              <a:t>Não foi diferente para as três fundadoras. Elas tiveram que enfrentar enormes dificuldades geradas pelas mais diversas situações: diferença de costumes, língua, moradia, etc.</a:t>
            </a:r>
            <a:endParaRPr lang="pt-BR" sz="3000" dirty="0"/>
          </a:p>
        </p:txBody>
      </p:sp>
      <p:pic>
        <p:nvPicPr>
          <p:cNvPr id="6" name="Imagem 5" descr="C:\Users\Castro Alves\Downloads\ENSEMAR_2014 (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0" y="546353"/>
            <a:ext cx="40671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Vetores de Cartoon Padre E Freira Conjunto De Ícones e mais imagens de  Adulto - iSt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68"/>
          <a:stretch/>
        </p:blipFill>
        <p:spPr bwMode="auto">
          <a:xfrm>
            <a:off x="5622321" y="2254772"/>
            <a:ext cx="5964561" cy="324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88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1080" y="1279525"/>
            <a:ext cx="5040086" cy="5953524"/>
          </a:xfrm>
        </p:spPr>
        <p:txBody>
          <a:bodyPr>
            <a:normAutofit/>
          </a:bodyPr>
          <a:lstStyle/>
          <a:p>
            <a:pPr algn="just"/>
            <a:r>
              <a:rPr lang="pt-BR" sz="3000" dirty="0" smtClean="0"/>
              <a:t>A escola nasceu como uma escola paroquial, numa pequena casa alugada e, por gentileza o Sr. Prefeito, comprometeu-se em pagar o aluguel da casa, por dois anos. Pouco a pouco, as irmãs recém-chegadas venciam os obstáculos e recebiam o auxílio e os calorosos cumprimentos do povo </a:t>
            </a:r>
            <a:r>
              <a:rPr lang="pt-BR" sz="3000" dirty="0" err="1" smtClean="0"/>
              <a:t>lourenciano</a:t>
            </a:r>
            <a:r>
              <a:rPr lang="pt-BR" sz="3000" dirty="0" smtClean="0"/>
              <a:t>.</a:t>
            </a:r>
            <a:endParaRPr lang="pt-BR" sz="3000" dirty="0"/>
          </a:p>
        </p:txBody>
      </p:sp>
      <p:pic>
        <p:nvPicPr>
          <p:cNvPr id="6152" name="Picture 8" descr="Igreja pequena portuguesa imagem de stock. Imagem de igreja - 1309709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690" y="2782389"/>
            <a:ext cx="5326492" cy="35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 descr="C:\Users\Castro Alves\Downloads\ENSEMAR_2014 (2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0" y="546353"/>
            <a:ext cx="4067175" cy="904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31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:\Users\Castro Alves\Downloads\ENSEMAR_2014 (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0" y="546353"/>
            <a:ext cx="40671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rquivo de homem de terno desenho png - Gree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30" y="1645164"/>
            <a:ext cx="4316583" cy="461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525035" y="1945655"/>
            <a:ext cx="61388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000" dirty="0" smtClean="0"/>
              <a:t>	Na acolhida e na hospitalidade se destacou o Sr. </a:t>
            </a:r>
            <a:r>
              <a:rPr lang="pt-BR" sz="3000" dirty="0" err="1" smtClean="0"/>
              <a:t>Hammes</a:t>
            </a:r>
            <a:r>
              <a:rPr lang="pt-BR" sz="3000" dirty="0" smtClean="0"/>
              <a:t>, que</a:t>
            </a:r>
          </a:p>
          <a:p>
            <a:pPr algn="just"/>
            <a:r>
              <a:rPr lang="pt-BR" sz="3000" dirty="0" smtClean="0"/>
              <a:t>Generosamente ofereceu as irmãs o seu auxílio e tornou-se de fato</a:t>
            </a:r>
          </a:p>
          <a:p>
            <a:pPr algn="just"/>
            <a:r>
              <a:rPr lang="pt-BR" sz="3000" dirty="0" smtClean="0"/>
              <a:t>o conselheiro benfeitor das pioneiras. 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2405626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:\Users\Castro Alves\Downloads\ENSEMAR_2014 (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80" y="546353"/>
            <a:ext cx="40671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5533623" y="234619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3000" dirty="0"/>
              <a:t>A memória continua bem viva no povo que acompanhou a história da escola desde aquele 16 de março de 1936, início das atividades escolares e do funcionamento da escola, com apenas 50 alunos. </a:t>
            </a:r>
            <a:endParaRPr lang="pt-BR" sz="3000" dirty="0"/>
          </a:p>
        </p:txBody>
      </p:sp>
      <p:pic>
        <p:nvPicPr>
          <p:cNvPr id="2050" name="Picture 2" descr="Imagens da escola na Bahia entre 1913 e 1940 – Modos de Fazer Educação na  Bah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3" y="2096348"/>
            <a:ext cx="5233220" cy="358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4134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301</Words>
  <Application>Microsoft Office PowerPoint</Application>
  <PresentationFormat>Personalizar</PresentationFormat>
  <Paragraphs>17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escola nasceu como uma escola paroquial, numa pequena casa alugada e, por gentileza o Sr. Prefeito, comprometeu-se em pagar o aluguel da casa, por dois anos. Pouco a pouco, as irmãs recém-chegadas venciam os obstáculos e recebiam o auxílio e os calorosos cumprimentos do povo lourenciano.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kelly</dc:creator>
  <cp:lastModifiedBy>User</cp:lastModifiedBy>
  <cp:revision>9</cp:revision>
  <dcterms:created xsi:type="dcterms:W3CDTF">2021-03-16T16:11:16Z</dcterms:created>
  <dcterms:modified xsi:type="dcterms:W3CDTF">2022-03-16T15:04:42Z</dcterms:modified>
</cp:coreProperties>
</file>